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33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6" d="100"/>
          <a:sy n="96" d="100"/>
        </p:scale>
        <p:origin x="141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Sheng Khang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888436"/>
            <a:ext cx="10530113" cy="45387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Falcon 9 rocket launches are a cost saving way to deploy assets into orbit</a:t>
            </a:r>
          </a:p>
          <a:p>
            <a:pPr lvl="2"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Quoted from the SpaceX website as costing $62 million per launch while others can cost up to $165 million per launch</a:t>
            </a:r>
          </a:p>
          <a:p>
            <a:pPr lvl="3"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2.65 times less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we are facing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Only cost effective if the first stage successfully lands safely</a:t>
            </a:r>
          </a:p>
          <a:p>
            <a:pPr lvl="2"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a way to determine if there will be successful landing of the Falcon 9 rocket’s first stage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First, we requested rocket launch data using the SpaceX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https://api.spacexdata.com/v4/launches/past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Provides massive amount of information about SpaceX launches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Needs to be normalized for easier viewing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Performed with the Pandas library’s json_normalize() function in Python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Extract relevant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Primarily information about rocket type, payload weight, which launchpad was used, the core used, flight number, and the date of launch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Filter Falcon 9 rocket launches only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0160EFD-44E0-49CF-AC17-87C1FEDEA744}"/>
              </a:ext>
            </a:extLst>
          </p:cNvPr>
          <p:cNvSpPr/>
          <p:nvPr/>
        </p:nvSpPr>
        <p:spPr>
          <a:xfrm>
            <a:off x="770011" y="1793910"/>
            <a:ext cx="2001288" cy="81176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 SpaceX REST API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5817724-0FCE-4E90-A5E5-241354F1430A}"/>
              </a:ext>
            </a:extLst>
          </p:cNvPr>
          <p:cNvSpPr/>
          <p:nvPr/>
        </p:nvSpPr>
        <p:spPr>
          <a:xfrm>
            <a:off x="3489223" y="1793910"/>
            <a:ext cx="2001287" cy="81176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Return data in JSON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8E0C788-4CC8-4EF9-96DC-99F68BFAF255}"/>
              </a:ext>
            </a:extLst>
          </p:cNvPr>
          <p:cNvSpPr/>
          <p:nvPr/>
        </p:nvSpPr>
        <p:spPr>
          <a:xfrm>
            <a:off x="6208434" y="1793910"/>
            <a:ext cx="2001287" cy="81176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Normalize and extract relevant data in CSV format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B127052-7ADB-4F01-957A-5FBC16A190F8}"/>
              </a:ext>
            </a:extLst>
          </p:cNvPr>
          <p:cNvSpPr/>
          <p:nvPr/>
        </p:nvSpPr>
        <p:spPr>
          <a:xfrm>
            <a:off x="770011" y="3596206"/>
            <a:ext cx="2001288" cy="81176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Get HTML response from SpaceX Wiki Page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2C04C68-DAFE-47B3-A37F-695601B221AC}"/>
              </a:ext>
            </a:extLst>
          </p:cNvPr>
          <p:cNvSpPr/>
          <p:nvPr/>
        </p:nvSpPr>
        <p:spPr>
          <a:xfrm>
            <a:off x="3489223" y="3596206"/>
            <a:ext cx="2001287" cy="81176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Extract data using </a:t>
            </a:r>
            <a:r>
              <a:rPr lang="en-US" dirty="0" err="1">
                <a:solidFill>
                  <a:schemeClr val="tx1"/>
                </a:solidFill>
              </a:rPr>
              <a:t>BeautifulSoup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7C66D1C-5038-40AE-9442-1F8764821AB1}"/>
              </a:ext>
            </a:extLst>
          </p:cNvPr>
          <p:cNvSpPr/>
          <p:nvPr/>
        </p:nvSpPr>
        <p:spPr>
          <a:xfrm>
            <a:off x="6208434" y="3596206"/>
            <a:ext cx="2001287" cy="81176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Normalize and extract relevant data in CSV format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019E849-737C-44B9-9095-66DDC68EBC94}"/>
              </a:ext>
            </a:extLst>
          </p:cNvPr>
          <p:cNvSpPr/>
          <p:nvPr/>
        </p:nvSpPr>
        <p:spPr>
          <a:xfrm>
            <a:off x="9282479" y="2695058"/>
            <a:ext cx="2001288" cy="81176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 SpaceX REST API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1CBF839-E573-4604-B185-7265AB8E6CD4}"/>
              </a:ext>
            </a:extLst>
          </p:cNvPr>
          <p:cNvCxnSpPr>
            <a:stCxn id="2" idx="3"/>
            <a:endCxn id="7" idx="1"/>
          </p:cNvCxnSpPr>
          <p:nvPr/>
        </p:nvCxnSpPr>
        <p:spPr>
          <a:xfrm>
            <a:off x="2771299" y="2199792"/>
            <a:ext cx="71792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4D8AD84-7BF2-44A6-864D-E25038CF9E64}"/>
              </a:ext>
            </a:extLst>
          </p:cNvPr>
          <p:cNvCxnSpPr/>
          <p:nvPr/>
        </p:nvCxnSpPr>
        <p:spPr>
          <a:xfrm>
            <a:off x="5490510" y="2199792"/>
            <a:ext cx="71792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77F3141-057B-42E0-A35E-1F5E47E61CD2}"/>
              </a:ext>
            </a:extLst>
          </p:cNvPr>
          <p:cNvCxnSpPr/>
          <p:nvPr/>
        </p:nvCxnSpPr>
        <p:spPr>
          <a:xfrm>
            <a:off x="2771299" y="4008645"/>
            <a:ext cx="71792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6A6A832-F217-4148-8B5E-D57C90163D5F}"/>
              </a:ext>
            </a:extLst>
          </p:cNvPr>
          <p:cNvCxnSpPr/>
          <p:nvPr/>
        </p:nvCxnSpPr>
        <p:spPr>
          <a:xfrm>
            <a:off x="5490510" y="4008645"/>
            <a:ext cx="71792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4C091F5F-0AAE-46E3-AA02-ECE4867BD1C5}"/>
              </a:ext>
            </a:extLst>
          </p:cNvPr>
          <p:cNvCxnSpPr>
            <a:stCxn id="8" idx="3"/>
            <a:endCxn id="12" idx="1"/>
          </p:cNvCxnSpPr>
          <p:nvPr/>
        </p:nvCxnSpPr>
        <p:spPr>
          <a:xfrm>
            <a:off x="8209721" y="2199792"/>
            <a:ext cx="1072758" cy="901148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0F8628B8-E63C-4493-9DC8-30969927092D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 flipV="1">
            <a:off x="8209721" y="3100940"/>
            <a:ext cx="1072758" cy="901148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312332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1504</TotalTime>
  <Words>1525</Words>
  <Application>Microsoft Office PowerPoint</Application>
  <PresentationFormat>Widescreen</PresentationFormat>
  <Paragraphs>254</Paragraphs>
  <Slides>48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6" baseType="lpstr">
      <vt:lpstr>Abadi</vt:lpstr>
      <vt:lpstr>Arial</vt:lpstr>
      <vt:lpstr>Calibri</vt:lpstr>
      <vt:lpstr>Calibri Light</vt:lpstr>
      <vt:lpstr>Consolas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Sheng Khang</cp:lastModifiedBy>
  <cp:revision>203</cp:revision>
  <dcterms:created xsi:type="dcterms:W3CDTF">2021-04-29T18:58:34Z</dcterms:created>
  <dcterms:modified xsi:type="dcterms:W3CDTF">2023-11-16T13:40:28Z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